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BBA22-33CE-45FB-BF26-2E5B39FE7800}" v="67" dt="2022-10-02T12:01:33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84045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F68D-F364-4925-8222-451444B00C10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D8D92-00B1-4ACF-AD54-3A91ED0AE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3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fejlesztő</a:t>
            </a:r>
            <a:r>
              <a:rPr lang="en-US" dirty="0"/>
              <a:t> </a:t>
            </a:r>
            <a:r>
              <a:rPr lang="en-US" dirty="0" err="1"/>
              <a:t>Fabin</a:t>
            </a:r>
            <a:r>
              <a:rPr lang="en-US" dirty="0"/>
              <a:t> </a:t>
            </a:r>
            <a:r>
              <a:rPr lang="en-US" dirty="0" err="1"/>
              <a:t>Chéreau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francia</a:t>
            </a:r>
            <a:r>
              <a:rPr lang="en-US" dirty="0"/>
              <a:t> </a:t>
            </a:r>
            <a:r>
              <a:rPr lang="en-US" dirty="0" err="1"/>
              <a:t>csoport</a:t>
            </a:r>
            <a:r>
              <a:rPr lang="en-US" dirty="0"/>
              <a:t> </a:t>
            </a:r>
            <a:r>
              <a:rPr lang="en-US" dirty="0" err="1"/>
              <a:t>fejleszti</a:t>
            </a:r>
            <a:endParaRPr lang="en-US" dirty="0"/>
          </a:p>
          <a:p>
            <a:endParaRPr lang="en-US" dirty="0"/>
          </a:p>
          <a:p>
            <a:r>
              <a:rPr lang="en-US" dirty="0"/>
              <a:t>2001 </a:t>
            </a:r>
            <a:r>
              <a:rPr lang="en-US" dirty="0" err="1"/>
              <a:t>Januárban</a:t>
            </a:r>
            <a:r>
              <a:rPr lang="en-US" dirty="0"/>
              <a:t> </a:t>
            </a:r>
            <a:r>
              <a:rPr lang="en-US" dirty="0" err="1"/>
              <a:t>adták</a:t>
            </a:r>
            <a:r>
              <a:rPr lang="en-US" dirty="0"/>
              <a:t> ki</a:t>
            </a:r>
          </a:p>
          <a:p>
            <a:endParaRPr lang="en-US" dirty="0"/>
          </a:p>
          <a:p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weboldal</a:t>
            </a:r>
            <a:r>
              <a:rPr lang="en-US" dirty="0"/>
              <a:t>, </a:t>
            </a: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 windows-on, </a:t>
            </a:r>
            <a:r>
              <a:rPr lang="en-US" dirty="0" err="1"/>
              <a:t>linux</a:t>
            </a:r>
            <a:r>
              <a:rPr lang="en-US" dirty="0"/>
              <a:t>-on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macos</a:t>
            </a:r>
            <a:r>
              <a:rPr lang="en-US" dirty="0"/>
              <a:t>-on, </a:t>
            </a:r>
            <a:r>
              <a:rPr lang="en-US" dirty="0" err="1"/>
              <a:t>később</a:t>
            </a:r>
            <a:r>
              <a:rPr lang="en-US" dirty="0"/>
              <a:t> a </a:t>
            </a:r>
            <a:r>
              <a:rPr lang="en-US" dirty="0" err="1"/>
              <a:t>gépes</a:t>
            </a:r>
            <a:r>
              <a:rPr lang="en-US" dirty="0"/>
              <a:t> </a:t>
            </a:r>
            <a:r>
              <a:rPr lang="en-US" dirty="0" err="1"/>
              <a:t>verziókat</a:t>
            </a:r>
            <a:r>
              <a:rPr lang="en-US" dirty="0"/>
              <a:t> </a:t>
            </a:r>
            <a:r>
              <a:rPr lang="en-US" dirty="0" err="1"/>
              <a:t>befejezték</a:t>
            </a:r>
            <a:r>
              <a:rPr lang="en-US" dirty="0"/>
              <a:t> </a:t>
            </a:r>
            <a:r>
              <a:rPr lang="en-US" dirty="0" err="1"/>
              <a:t>fejleszteni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ráfókuszáltak</a:t>
            </a:r>
            <a:r>
              <a:rPr lang="en-US" dirty="0"/>
              <a:t> a </a:t>
            </a:r>
            <a:r>
              <a:rPr lang="en-US" dirty="0" err="1"/>
              <a:t>telefon</a:t>
            </a:r>
            <a:r>
              <a:rPr lang="en-US" dirty="0"/>
              <a:t> </a:t>
            </a:r>
            <a:r>
              <a:rPr lang="en-US" dirty="0" err="1"/>
              <a:t>alkalmazásra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</a:t>
            </a:r>
            <a:r>
              <a:rPr lang="en-US" dirty="0" err="1"/>
              <a:t>máig</a:t>
            </a:r>
            <a:r>
              <a:rPr lang="en-US" dirty="0"/>
              <a:t> </a:t>
            </a:r>
            <a:r>
              <a:rPr lang="en-US" dirty="0" err="1"/>
              <a:t>fejlesztenek</a:t>
            </a:r>
            <a:r>
              <a:rPr lang="en-US" dirty="0"/>
              <a:t>, </a:t>
            </a:r>
            <a:r>
              <a:rPr lang="en-US" dirty="0" err="1"/>
              <a:t>elérhető</a:t>
            </a:r>
            <a:r>
              <a:rPr lang="en-US" dirty="0"/>
              <a:t> android-on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-on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D8D92-00B1-4ACF-AD54-3A91ED0AEF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1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D8D92-00B1-4ACF-AD54-3A91ED0AEF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1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D8D92-00B1-4ACF-AD54-3A91ED0AEF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8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2022. 10. 03.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llarium" TargetMode="External"/><Relationship Id="rId2" Type="http://schemas.openxmlformats.org/officeDocument/2006/relationships/hyperlink" Target="https://en.wikipedia.org/wiki/Stellarium_(softwar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ellarium-web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STELLARIUM</a:t>
            </a:r>
            <a:endParaRPr lang="hu-HU" sz="72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ome" panose="020B0502040204020203" pitchFamily="34" charset="0"/>
                <a:ea typeface="Yu Mincho Light" panose="020B0400000000000000" pitchFamily="18" charset="-128"/>
                <a:cs typeface="Biome" panose="020B0502040204020203" pitchFamily="34" charset="0"/>
              </a:rPr>
              <a:t>Ohradka Gergő</a:t>
            </a:r>
            <a:endParaRPr lang="hu-HU" dirty="0">
              <a:solidFill>
                <a:schemeClr val="bg1"/>
              </a:solidFill>
              <a:latin typeface="Biome" panose="020B0502040204020203" pitchFamily="34" charset="0"/>
              <a:ea typeface="Yu Mincho Light" panose="020B0400000000000000" pitchFamily="18" charset="-128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AA6C149-B934-F504-BF83-11C43472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C14C248-A9B0-4839-1280-BC6C0A2A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4D6E9E3-B0D3-9B6C-180B-699C9D6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7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Források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2"/>
              </a:rPr>
              <a:t>https://en.wikipedia.org/wiki/Stellarium_(software)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3"/>
              </a:rPr>
              <a:t>https://github.com/Stellarium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  <a:hlinkClick r:id="rId4"/>
              </a:rPr>
              <a:t>https://stellarium-web.org</a:t>
            </a:r>
            <a:endParaRPr lang="hu-HU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5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1603626"/>
            <a:ext cx="12192000" cy="2387600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Köszönöm</a:t>
            </a:r>
            <a:r>
              <a:rPr lang="en-US" sz="72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a </a:t>
            </a:r>
            <a:r>
              <a:rPr lang="en-US" sz="72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figyelmet</a:t>
            </a:r>
            <a:r>
              <a:rPr lang="en-US" sz="72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!</a:t>
            </a:r>
            <a:endParaRPr lang="hu-HU" sz="72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ALAP INFORMÁCIÓ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Csillagászati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alkalmazás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Ingyenes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Fejlesztők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Megjelenési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dátum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Eleinte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számítógépre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tervezték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viszont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áttértek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mobilra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75C8AFF-1F9E-55BB-21EE-CB4C76BC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681037"/>
            <a:ext cx="3191061" cy="31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6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C0522B3-E8B3-1602-6623-FBCFFF4B2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8012B97-5514-03BB-84A0-1C97EE51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7AAAEF7-9DC2-D2AF-C2D5-670E1D8C5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D9C380D-1DB4-D65D-088A-F736EBC28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ALKALMAZÁS FUNKCIÓI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Csillagképek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bolygók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csillagok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mutatása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Csillagképekről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bolygókról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és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csillagokról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információ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Megfigyelő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eszközök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Csillagászati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naptár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Egyéb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égi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kultúrák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6E5290A-0C51-9446-DDAB-7FCFF9E1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B921134-04E8-D0D7-085F-08DDBE70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F366DC7-35C2-FC13-B229-C31D1DC3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F0A76B-8C2A-FF94-1D9B-9D916E3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4BB1FDC-567C-C022-9507-ED5F5B01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17EDA9D-5526-D82B-8EB7-C26C3C4D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9D1DB00-ADDF-0151-CA18-6194FD39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5B9110E-4DD1-8025-DB87-122BCAD5D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MEGFIGYELŐ ESZKÖZÖK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Irányítható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Telescope</a:t>
            </a:r>
          </a:p>
          <a:p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VR/Simulator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mód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5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B813681-9ED4-2E4E-B3B7-A2E481E1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A3E0D-A2E1-F1D8-0038-DD390FDC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CSILLAGÁSZATI NAPTÁR</a:t>
            </a:r>
            <a:endParaRPr lang="hu-HU" dirty="0" err="1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AD069D-258F-B3A9-6C6C-7E0C7598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Napkelte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Napnyugta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Bolygók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láthatósága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Műholdak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helye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Események</a:t>
            </a:r>
            <a:endParaRPr lang="en-US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25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139</Words>
  <Application>Microsoft Office PowerPoint</Application>
  <PresentationFormat>Szélesvásznú</PresentationFormat>
  <Paragraphs>35</Paragraphs>
  <Slides>12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Biome</vt:lpstr>
      <vt:lpstr>Calibri</vt:lpstr>
      <vt:lpstr>Calibri Light</vt:lpstr>
      <vt:lpstr>Office-téma</vt:lpstr>
      <vt:lpstr>STELLARIUM</vt:lpstr>
      <vt:lpstr>ALAP INFORMÁCIÓ</vt:lpstr>
      <vt:lpstr>PowerPoint-bemutató</vt:lpstr>
      <vt:lpstr>ALKALMAZÁS FUNKCIÓI</vt:lpstr>
      <vt:lpstr>PowerPoint-bemutató</vt:lpstr>
      <vt:lpstr>PowerPoint-bemutató</vt:lpstr>
      <vt:lpstr>MEGFIGYELŐ ESZKÖZÖK</vt:lpstr>
      <vt:lpstr>PowerPoint-bemutató</vt:lpstr>
      <vt:lpstr>CSILLAGÁSZATI NAPTÁR</vt:lpstr>
      <vt:lpstr>PowerPoint-bemutató</vt:lpstr>
      <vt:lpstr>Források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Gergő Ohradka</dc:creator>
  <cp:lastModifiedBy>Ohradka Gergő</cp:lastModifiedBy>
  <cp:revision>27</cp:revision>
  <dcterms:created xsi:type="dcterms:W3CDTF">2022-10-02T11:50:36Z</dcterms:created>
  <dcterms:modified xsi:type="dcterms:W3CDTF">2022-10-03T14:03:44Z</dcterms:modified>
</cp:coreProperties>
</file>